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Economica"/>
      <p:regular r:id="rId24"/>
      <p:bold r:id="rId25"/>
      <p:italic r:id="rId26"/>
      <p:boldItalic r:id="rId27"/>
    </p:embeddedFont>
    <p:embeddedFont>
      <p:font typeface="Open Sans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conomica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italic.fntdata"/><Relationship Id="rId25" Type="http://schemas.openxmlformats.org/officeDocument/2006/relationships/font" Target="fonts/Economica-bold.fntdata"/><Relationship Id="rId28" Type="http://schemas.openxmlformats.org/officeDocument/2006/relationships/font" Target="fonts/OpenSans-regular.fntdata"/><Relationship Id="rId27" Type="http://schemas.openxmlformats.org/officeDocument/2006/relationships/font" Target="fonts/Economica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Italic.fntdata"/><Relationship Id="rId30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d89de786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d89de786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hu"/>
              <a:t>page loading controlled by status codes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hu"/>
              <a:t>data loading by </a:t>
            </a:r>
            <a:r>
              <a:rPr lang="hu"/>
              <a:t>status codes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hu"/>
              <a:t>user hasn’t permission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hu"/>
              <a:t>404 page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hu"/>
              <a:t>async functions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hu"/>
              <a:t>fetch api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hu"/>
              <a:t>data → json format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e598d478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de598d478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e598d478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e598d478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first created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questions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xampp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relational db 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encrypt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optimal performance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e598d478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e598d478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JAX-RX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MVC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transparent, bug fix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separate layer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e598d478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de598d478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>
                <a:solidFill>
                  <a:schemeClr val="dk1"/>
                </a:solidFill>
              </a:rPr>
              <a:t>client-server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hu">
                <a:solidFill>
                  <a:schemeClr val="dk1"/>
                </a:solidFill>
              </a:rPr>
              <a:t>HTTP methods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e598d478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e598d478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payment and file uploading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e598d478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de598d478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Parameterized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all possible cases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during testing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e598d4786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e598d4786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user </a:t>
            </a:r>
            <a:r>
              <a:rPr lang="hu"/>
              <a:t>experience</a:t>
            </a:r>
            <a:r>
              <a:rPr lang="hu"/>
              <a:t>, jira bugs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e598d4786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e598d4786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dd89de786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dd89de786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our purpose, roles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de598d478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de598d478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dd89de786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dd89de786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management</a:t>
            </a:r>
            <a:r>
              <a:rPr lang="hu"/>
              <a:t>, meetings, communication, jira, roles,  teamwork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dd89de786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dd89de786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figma, my purpose, teamwork,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de598d478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de598d478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dd89de7867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dd89de7867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hu">
                <a:solidFill>
                  <a:schemeClr val="dk1"/>
                </a:solidFill>
              </a:rPr>
              <a:t>Basic HTML, Css, Javascript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hu">
                <a:solidFill>
                  <a:schemeClr val="dk1"/>
                </a:solidFill>
              </a:rPr>
              <a:t>Bootstrap icons and styles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hu">
                <a:solidFill>
                  <a:schemeClr val="dk1"/>
                </a:solidFill>
              </a:rPr>
              <a:t>Google fonts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d89de786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d89de786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hu">
                <a:solidFill>
                  <a:schemeClr val="dk1"/>
                </a:solidFill>
              </a:rPr>
              <a:t>Pre defined css colors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hu">
                <a:solidFill>
                  <a:schemeClr val="dk1"/>
                </a:solidFill>
              </a:rPr>
              <a:t>section tags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hu">
                <a:solidFill>
                  <a:schemeClr val="dk1"/>
                </a:solidFill>
              </a:rPr>
              <a:t>id reference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d89de786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d89de786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hu"/>
              <a:t>punctual validations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hu"/>
              <a:t>reusable functions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hu"/>
              <a:t>documentation above functions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rgbClr val="F7F5E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5EC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CyberRead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Szirényi Vivien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Kiss Vivien Brigitta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hu"/>
              <a:t>Mayer Hedda Adrienn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713" y="152400"/>
            <a:ext cx="7858570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/>
          <p:nvPr/>
        </p:nvSpPr>
        <p:spPr>
          <a:xfrm>
            <a:off x="0" y="1132500"/>
            <a:ext cx="9144000" cy="2878500"/>
          </a:xfrm>
          <a:prstGeom prst="rect">
            <a:avLst/>
          </a:prstGeom>
          <a:solidFill>
            <a:srgbClr val="E5D9CA"/>
          </a:solidFill>
          <a:ln cap="flat" cmpd="sng" w="9525">
            <a:solidFill>
              <a:srgbClr val="E5D9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50" y="1447237"/>
            <a:ext cx="2025850" cy="22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400" y="2157888"/>
            <a:ext cx="3529095" cy="8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00" y="152400"/>
            <a:ext cx="4203966" cy="483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650" y="391400"/>
            <a:ext cx="4152525" cy="10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 rotWithShape="1">
          <a:blip r:embed="rId5">
            <a:alphaModFix/>
          </a:blip>
          <a:srcRect b="6707" l="1619" r="3105" t="0"/>
          <a:stretch/>
        </p:blipFill>
        <p:spPr>
          <a:xfrm>
            <a:off x="4844650" y="2052700"/>
            <a:ext cx="3246600" cy="122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4"/>
          <p:cNvPicPr preferRelativeResize="0"/>
          <p:nvPr/>
        </p:nvPicPr>
        <p:blipFill rotWithShape="1">
          <a:blip r:embed="rId6">
            <a:alphaModFix/>
          </a:blip>
          <a:srcRect b="0" l="63233" r="1754" t="35454"/>
          <a:stretch/>
        </p:blipFill>
        <p:spPr>
          <a:xfrm>
            <a:off x="5750575" y="3704275"/>
            <a:ext cx="3246600" cy="102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50" y="1494300"/>
            <a:ext cx="5582249" cy="34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0550" y="270375"/>
            <a:ext cx="3646425" cy="1727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93388"/>
            <a:ext cx="8839200" cy="43567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75" y="174900"/>
            <a:ext cx="7863199" cy="287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  <p:pic>
        <p:nvPicPr>
          <p:cNvPr id="150" name="Google Shape;15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2474" y="3248100"/>
            <a:ext cx="3140198" cy="169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263" y="226250"/>
            <a:ext cx="6013474" cy="4690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812" y="1770800"/>
            <a:ext cx="8598375" cy="160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50" y="277849"/>
            <a:ext cx="7549400" cy="4119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450" y="1223550"/>
            <a:ext cx="7980774" cy="3541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0461"/>
            <a:ext cx="9144000" cy="3122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1132500"/>
            <a:ext cx="9144000" cy="2878500"/>
          </a:xfrm>
          <a:prstGeom prst="rect">
            <a:avLst/>
          </a:prstGeom>
          <a:solidFill>
            <a:srgbClr val="E5D9CA"/>
          </a:solidFill>
          <a:ln cap="flat" cmpd="sng" w="9525">
            <a:solidFill>
              <a:srgbClr val="E5D9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8450" y="1447237"/>
            <a:ext cx="2025850" cy="22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975" y="2157888"/>
            <a:ext cx="4378800" cy="8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775" y="589050"/>
            <a:ext cx="3878550" cy="2592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034" y="589062"/>
            <a:ext cx="3497241" cy="39653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  <p:pic>
        <p:nvPicPr>
          <p:cNvPr id="82" name="Google Shape;8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8338" y="3219625"/>
            <a:ext cx="3037425" cy="170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13" y="183875"/>
            <a:ext cx="7725166" cy="48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375" y="332125"/>
            <a:ext cx="2327950" cy="11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/>
          <p:nvPr/>
        </p:nvSpPr>
        <p:spPr>
          <a:xfrm>
            <a:off x="0" y="1132500"/>
            <a:ext cx="9144000" cy="2878500"/>
          </a:xfrm>
          <a:prstGeom prst="rect">
            <a:avLst/>
          </a:prstGeom>
          <a:solidFill>
            <a:srgbClr val="E5D9CA"/>
          </a:solidFill>
          <a:ln cap="flat" cmpd="sng" w="9525">
            <a:solidFill>
              <a:srgbClr val="E5D9C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450" y="1447237"/>
            <a:ext cx="2025850" cy="224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625" y="1977950"/>
            <a:ext cx="3935875" cy="11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038" y="481563"/>
            <a:ext cx="7035926" cy="41803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7F5EC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88" y="144550"/>
            <a:ext cx="6353026" cy="1821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47800"/>
            <a:ext cx="4228397" cy="2864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2672" y="2387050"/>
            <a:ext cx="4458403" cy="218619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4300"/>
            <a:ext cx="8190248" cy="4127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  <p:pic>
        <p:nvPicPr>
          <p:cNvPr id="113" name="Google Shape;11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325" y="1820675"/>
            <a:ext cx="3905375" cy="3068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102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